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08" r:id="rId52"/>
    <p:sldId id="1107" r:id="rId53"/>
    <p:sldId id="278" r:id="rId54"/>
    <p:sldId id="1103" r:id="rId55"/>
    <p:sldId id="1104" r:id="rId56"/>
    <p:sldId id="110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6" autoAdjust="0"/>
    <p:restoredTop sz="78096" autoAdjust="0"/>
  </p:normalViewPr>
  <p:slideViewPr>
    <p:cSldViewPr snapToGrid="0">
      <p:cViewPr varScale="1">
        <p:scale>
          <a:sx n="65" d="100"/>
          <a:sy n="65" d="100"/>
        </p:scale>
        <p:origin x="1176"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52</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53</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54</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11/1/2023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11/1/2023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913078" y="2911728"/>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GP Fitting using designed kernels for GLV models</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15897</TotalTime>
  <Words>3495</Words>
  <Application>Microsoft Office PowerPoint</Application>
  <PresentationFormat>Widescreen</PresentationFormat>
  <Paragraphs>324</Paragraphs>
  <Slides>56</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63</cp:revision>
  <dcterms:created xsi:type="dcterms:W3CDTF">2023-07-25T14:07:55Z</dcterms:created>
  <dcterms:modified xsi:type="dcterms:W3CDTF">2023-11-01T16:59:16Z</dcterms:modified>
</cp:coreProperties>
</file>